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22a9f465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22a9f465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22a9f465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22a9f465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10, 6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4f4765362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4f4765362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c0f42f01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c0f42f01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5c0f42f01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5c0f42f01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22a9f465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22a9f465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22a9f465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22a9f465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 2nd array , 2nd to 4th item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2: from 1st and second array the 3rd item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5c0f42f01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5c0f42f01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 2nd array , 2nd to 4th item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2: from 1st and second array the 3rd item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22a9f465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22a9f465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(2, 4)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c0f42f01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5c0f42f01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Shape is 10 x 100 x 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Index: arr[0, :, :]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Index: arr[:, :, 1:3]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64438088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64438088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22a9f465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22a9f465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56f297b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256f297b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4f476536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4f476536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64438088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64438088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4f476536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4f476536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5c0f42f0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5c0f42f0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4f4765362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4f4765362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4f476536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4f476536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22a9f465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22a9f465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 as np means we do not have to type numpy.function when calling numpy’s functions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geeksforgeeks.org/numpy-mathematical-function/" TargetMode="External"/><Relationship Id="rId4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jovian.ai/learn/data-analysis-with-python-zero-to-pandas/lesson/lesson-3-numerical-computing-with-numpy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NumPy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ENGR 96A: Python and Machine Learning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6150" y="2902600"/>
            <a:ext cx="3190875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 of multiple dimensions</a:t>
            </a:r>
            <a:endParaRPr/>
          </a:p>
        </p:txBody>
      </p:sp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Arrays of multiple dimensions are also possible with numpy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import numpy as np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arr = np.array([[1, 2, 3], [4, 5, 6]])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print(arr)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</a:t>
            </a:r>
            <a:r>
              <a:rPr lang="en" sz="1600"/>
              <a:t>rr.ndim outputs the number of dimensions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What is it in this case?</a:t>
            </a:r>
            <a:endParaRPr sz="1600"/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4850" y="3160598"/>
            <a:ext cx="2500275" cy="119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items in arrays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700"/>
              <a:t>In general, use array[index] format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700"/>
              <a:t>import numpy as np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import numpy as np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What number is printed in each case?</a:t>
            </a:r>
            <a:endParaRPr sz="1700"/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325" y="891775"/>
            <a:ext cx="3691774" cy="135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/>
          <p:cNvSpPr txBox="1"/>
          <p:nvPr/>
        </p:nvSpPr>
        <p:spPr>
          <a:xfrm>
            <a:off x="1287150" y="2757100"/>
            <a:ext cx="6069900" cy="71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450">
                <a:solidFill>
                  <a:srgbClr val="A31515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'5th element on 2nd row: '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arr[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1287150" y="4013775"/>
            <a:ext cx="5760900" cy="101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np.array([[[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]], [[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]]])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 on numpy arrays</a:t>
            </a:r>
            <a:endParaRPr/>
          </a:p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727650" y="18908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Basic operators (add, subtract, multiply, divide)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</a:t>
            </a:r>
            <a:r>
              <a:rPr lang="en" sz="1560"/>
              <a:t>arange(start, stop, step)</a:t>
            </a:r>
            <a:endParaRPr sz="1560"/>
          </a:p>
          <a:p>
            <a:pPr indent="-31686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90"/>
              <a:buChar char="○"/>
            </a:pPr>
            <a:r>
              <a:rPr lang="en" sz="1390"/>
              <a:t>Returns values in a given interval</a:t>
            </a:r>
            <a:endParaRPr sz="1390"/>
          </a:p>
          <a:p>
            <a:pPr indent="-31686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90"/>
              <a:buChar char="○"/>
            </a:pPr>
            <a:r>
              <a:rPr lang="en" sz="1390"/>
              <a:t>Similar to linspace</a:t>
            </a:r>
            <a:endParaRPr sz="139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np.sin(x)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np.cos(x)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np.exp(x)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np.sqrt(x)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np.dot(x, y)</a:t>
            </a:r>
            <a:endParaRPr sz="1560"/>
          </a:p>
          <a:p>
            <a:pPr indent="-31686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90"/>
              <a:buChar char="○"/>
            </a:pPr>
            <a:r>
              <a:rPr lang="en" sz="1390"/>
              <a:t>Compute dot product of two vectors</a:t>
            </a:r>
            <a:endParaRPr sz="139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 on numpy arrays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727650" y="18908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Basic operators (add, subtract, multiply, divide)</a:t>
            </a:r>
            <a:endParaRPr sz="1560"/>
          </a:p>
          <a:p>
            <a:pPr indent="0" lvl="0" marL="45720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90"/>
          </a:p>
        </p:txBody>
      </p:sp>
      <p:sp>
        <p:nvSpPr>
          <p:cNvPr id="189" name="Google Shape;189;p25"/>
          <p:cNvSpPr txBox="1"/>
          <p:nvPr/>
        </p:nvSpPr>
        <p:spPr>
          <a:xfrm>
            <a:off x="1234150" y="2310875"/>
            <a:ext cx="5760900" cy="19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+ 1)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* 2)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arr2 = np.array([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* arr2)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5077275" y="2636550"/>
            <a:ext cx="15885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[1 2 3 4 5 6]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2716575" y="2701350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2888850" y="3012150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2888850" y="3322950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3153900" y="3879750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 txBox="1"/>
          <p:nvPr/>
        </p:nvSpPr>
        <p:spPr>
          <a:xfrm>
            <a:off x="5249550" y="2947350"/>
            <a:ext cx="15885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[2 3 4 5 6 7]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5362200" y="3261925"/>
            <a:ext cx="18537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[2 4 6 8 10 12]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5554375" y="3827250"/>
            <a:ext cx="20457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[3 4 3 0 -5 -12]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 on numpy arrays</a:t>
            </a:r>
            <a:endParaRPr/>
          </a:p>
        </p:txBody>
      </p:sp>
      <p:sp>
        <p:nvSpPr>
          <p:cNvPr id="203" name="Google Shape;203;p26"/>
          <p:cNvSpPr txBox="1"/>
          <p:nvPr>
            <p:ph idx="1" type="body"/>
          </p:nvPr>
        </p:nvSpPr>
        <p:spPr>
          <a:xfrm>
            <a:off x="727650" y="18908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Basic operators (add, subtract, multiply, divide)</a:t>
            </a:r>
            <a:endParaRPr sz="1560"/>
          </a:p>
          <a:p>
            <a:pPr indent="0" lvl="0" marL="45720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90"/>
          </a:p>
        </p:txBody>
      </p:sp>
      <p:sp>
        <p:nvSpPr>
          <p:cNvPr id="204" name="Google Shape;204;p26"/>
          <p:cNvSpPr txBox="1"/>
          <p:nvPr/>
        </p:nvSpPr>
        <p:spPr>
          <a:xfrm>
            <a:off x="1234150" y="2310875"/>
            <a:ext cx="5760900" cy="19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+ 1)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* 2)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arr2 = np.array([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 * arr2)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Slicing</a:t>
            </a:r>
            <a:endParaRPr/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We can use array[</a:t>
            </a:r>
            <a:r>
              <a:rPr lang="en" sz="1600">
                <a:solidFill>
                  <a:srgbClr val="FF0000"/>
                </a:solidFill>
              </a:rPr>
              <a:t>start</a:t>
            </a:r>
            <a:r>
              <a:rPr lang="en" sz="1600"/>
              <a:t>:</a:t>
            </a:r>
            <a:r>
              <a:rPr lang="en" sz="1600">
                <a:solidFill>
                  <a:srgbClr val="09885A"/>
                </a:solidFill>
                <a:highlight>
                  <a:srgbClr val="FFFFFE"/>
                </a:highlight>
              </a:rPr>
              <a:t>end</a:t>
            </a:r>
            <a:r>
              <a:rPr lang="en" sz="1600"/>
              <a:t>] to retrieve portions of an array from index </a:t>
            </a:r>
            <a:r>
              <a:rPr lang="en" sz="1600">
                <a:solidFill>
                  <a:srgbClr val="FF0000"/>
                </a:solidFill>
              </a:rPr>
              <a:t>start </a:t>
            </a:r>
            <a:r>
              <a:rPr lang="en" sz="1600"/>
              <a:t>to index </a:t>
            </a:r>
            <a:r>
              <a:rPr lang="en" sz="1600">
                <a:solidFill>
                  <a:srgbClr val="09885A"/>
                </a:solidFill>
              </a:rPr>
              <a:t>end</a:t>
            </a:r>
            <a:r>
              <a:rPr lang="en" sz="1600"/>
              <a:t>, not including </a:t>
            </a:r>
            <a:r>
              <a:rPr lang="en" sz="1600">
                <a:solidFill>
                  <a:srgbClr val="09885A"/>
                </a:solidFill>
              </a:rPr>
              <a:t>end</a:t>
            </a:r>
            <a:endParaRPr sz="1600">
              <a:solidFill>
                <a:srgbClr val="09885A"/>
              </a:solidFill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Leave blank to go to the end of the array</a:t>
            </a:r>
            <a:endParaRPr sz="1600"/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You can also use step to specify the amount of splicing</a:t>
            </a:r>
            <a:endParaRPr sz="1600"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Array[start:end:step]</a:t>
            </a:r>
            <a:endParaRPr sz="1400"/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Examples: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 txBox="1"/>
          <p:nvPr/>
        </p:nvSpPr>
        <p:spPr>
          <a:xfrm>
            <a:off x="308175" y="3943788"/>
            <a:ext cx="2534100" cy="95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arr = np.array([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350"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795E26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(arr[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3180100" y="3943788"/>
            <a:ext cx="2534100" cy="95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arr = np.array([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350"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795E26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(arr[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:])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6193850" y="3943788"/>
            <a:ext cx="2534100" cy="95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arr = np.array([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350"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795E26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(arr[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35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Dimension Array Slicing</a:t>
            </a:r>
            <a:endParaRPr/>
          </a:p>
        </p:txBody>
      </p:sp>
      <p:sp>
        <p:nvSpPr>
          <p:cNvPr id="219" name="Google Shape;219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488" y="1989050"/>
            <a:ext cx="4200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5488" y="3695838"/>
            <a:ext cx="4200525" cy="11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Array Slicing</a:t>
            </a:r>
            <a:endParaRPr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729450" y="2078875"/>
            <a:ext cx="5260500" cy="9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Array slicing can even be done using another array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is called a mask and should be an array of booleans</a:t>
            </a:r>
            <a:endParaRPr/>
          </a:p>
        </p:txBody>
      </p:sp>
      <p:sp>
        <p:nvSpPr>
          <p:cNvPr id="228" name="Google Shape;228;p29"/>
          <p:cNvSpPr txBox="1"/>
          <p:nvPr/>
        </p:nvSpPr>
        <p:spPr>
          <a:xfrm>
            <a:off x="1214275" y="2708450"/>
            <a:ext cx="5760900" cy="161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-3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-6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(arr&gt;0)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arr[arr&lt;0] = 0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(arr)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9" name="Google Shape;229;p29"/>
          <p:cNvSpPr txBox="1"/>
          <p:nvPr/>
        </p:nvSpPr>
        <p:spPr>
          <a:xfrm>
            <a:off x="5044150" y="2988475"/>
            <a:ext cx="37950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[False True False True True False]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0" name="Google Shape;230;p29"/>
          <p:cNvSpPr txBox="1"/>
          <p:nvPr/>
        </p:nvSpPr>
        <p:spPr>
          <a:xfrm>
            <a:off x="5004400" y="3589725"/>
            <a:ext cx="3795000" cy="4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[0 2 0 4 5 0]</a:t>
            </a:r>
            <a:endParaRPr sz="14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1" name="Google Shape;231;p29"/>
          <p:cNvSpPr/>
          <p:nvPr/>
        </p:nvSpPr>
        <p:spPr>
          <a:xfrm>
            <a:off x="2590675" y="3053275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>
            <a:off x="2537650" y="3654525"/>
            <a:ext cx="2360700" cy="27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shape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</a:t>
            </a:r>
            <a:r>
              <a:rPr lang="en" sz="1600"/>
              <a:t>rr.shape return tuple with number of elements in each dimension</a:t>
            </a:r>
            <a:endParaRPr sz="1600"/>
          </a:p>
        </p:txBody>
      </p:sp>
      <p:sp>
        <p:nvSpPr>
          <p:cNvPr id="239" name="Google Shape;239;p30"/>
          <p:cNvSpPr txBox="1"/>
          <p:nvPr/>
        </p:nvSpPr>
        <p:spPr>
          <a:xfrm>
            <a:off x="1299950" y="2670875"/>
            <a:ext cx="5022900" cy="74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arr = np.array([[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50">
                <a:solidFill>
                  <a:srgbClr val="09885A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]])</a:t>
            </a:r>
            <a:endParaRPr sz="155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795E26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55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(arr.shape)</a:t>
            </a:r>
            <a:endParaRPr sz="19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Challenge: the importance of array slicing</a:t>
            </a:r>
            <a:endParaRPr/>
          </a:p>
        </p:txBody>
      </p:sp>
      <p:sp>
        <p:nvSpPr>
          <p:cNvPr id="245" name="Google Shape;245;p31"/>
          <p:cNvSpPr txBox="1"/>
          <p:nvPr>
            <p:ph idx="1" type="body"/>
          </p:nvPr>
        </p:nvSpPr>
        <p:spPr>
          <a:xfrm>
            <a:off x="729450" y="2078875"/>
            <a:ext cx="7688700" cy="30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Let’s say you are working on a classifier for a person walking and you have an array with the following data:</a:t>
            </a:r>
            <a:endParaRPr sz="1560"/>
          </a:p>
          <a:p>
            <a:pPr indent="-32766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○"/>
            </a:pPr>
            <a:r>
              <a:rPr lang="en" sz="1560"/>
              <a:t>The data comes from 10 tests</a:t>
            </a:r>
            <a:endParaRPr sz="1560"/>
          </a:p>
          <a:p>
            <a:pPr indent="-32766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○"/>
            </a:pPr>
            <a:r>
              <a:rPr lang="en" sz="1560"/>
              <a:t>Each test took place over 100 time samples</a:t>
            </a:r>
            <a:endParaRPr sz="1560"/>
          </a:p>
          <a:p>
            <a:pPr indent="-32766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○"/>
            </a:pPr>
            <a:r>
              <a:rPr lang="en" sz="1560"/>
              <a:t>In each time sample data was recorded from 5 points on the body</a:t>
            </a:r>
            <a:endParaRPr sz="1560"/>
          </a:p>
          <a:p>
            <a:pPr indent="-32766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■"/>
            </a:pPr>
            <a:r>
              <a:rPr lang="en" sz="1560"/>
              <a:t>Head, hands, and feet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What is the shape of this array?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You want to perform tests on just the first test, how would you do this?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Now you want to perform tests on just the hands, how would you do this?</a:t>
            </a:r>
            <a:endParaRPr sz="1560"/>
          </a:p>
          <a:p>
            <a:pPr indent="-3276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60"/>
              <a:buChar char="●"/>
            </a:pPr>
            <a:r>
              <a:rPr lang="en" sz="1560"/>
              <a:t>We will talk about this even more in future lectures</a:t>
            </a:r>
            <a:endParaRPr sz="15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841750" y="1755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Libraries are like add-ons for Python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Allows you to use code written by other people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1838" y="2571749"/>
            <a:ext cx="3405576" cy="17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50" y="2518375"/>
            <a:ext cx="2244150" cy="168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3375" y="4371675"/>
            <a:ext cx="561050" cy="5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7587" y="4308250"/>
            <a:ext cx="914100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 Data</a:t>
            </a:r>
            <a:endParaRPr/>
          </a:p>
        </p:txBody>
      </p:sp>
      <p:sp>
        <p:nvSpPr>
          <p:cNvPr id="251" name="Google Shape;251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numpy’s genfromtxt function to import data from .csv files</a:t>
            </a:r>
            <a:endParaRPr/>
          </a:p>
        </p:txBody>
      </p:sp>
      <p:sp>
        <p:nvSpPr>
          <p:cNvPr id="252" name="Google Shape;252;p32"/>
          <p:cNvSpPr txBox="1"/>
          <p:nvPr/>
        </p:nvSpPr>
        <p:spPr>
          <a:xfrm>
            <a:off x="1263475" y="2384725"/>
            <a:ext cx="7688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import urllib.request</a:t>
            </a:r>
            <a:endParaRPr>
              <a:solidFill>
                <a:schemeClr val="dk2"/>
              </a:solidFill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urllib.request.urlretrieve(</a:t>
            </a:r>
            <a:endParaRPr>
              <a:solidFill>
                <a:schemeClr val="dk2"/>
              </a:solidFill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 'https://gist.github.com/BirajCoder/a4ffcb76fd6fb221d76ac2ee2b8584e9/raw/4054f90adfd361b7aa4255e99c2e874664094cea/climate.csv', 'climate.txt')</a:t>
            </a:r>
            <a:endParaRPr>
              <a:solidFill>
                <a:schemeClr val="dk2"/>
              </a:solidFill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3" name="Google Shape;253;p32"/>
          <p:cNvSpPr/>
          <p:nvPr/>
        </p:nvSpPr>
        <p:spPr>
          <a:xfrm>
            <a:off x="4138050" y="2723275"/>
            <a:ext cx="2508000" cy="532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online resource</a:t>
            </a:r>
            <a:endParaRPr/>
          </a:p>
        </p:txBody>
      </p:sp>
      <p:sp>
        <p:nvSpPr>
          <p:cNvPr id="254" name="Google Shape;254;p32"/>
          <p:cNvSpPr txBox="1"/>
          <p:nvPr/>
        </p:nvSpPr>
        <p:spPr>
          <a:xfrm>
            <a:off x="1297500" y="4077925"/>
            <a:ext cx="77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climate_data = np.genfromtxt('climate.txt', delimiter=',', skip_header=1)</a:t>
            </a:r>
            <a:endParaRPr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1297500" y="4608775"/>
            <a:ext cx="491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now contains numpy array for a</a:t>
            </a:r>
            <a:r>
              <a:rPr lang="en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climate_data a</a:t>
            </a:r>
            <a:r>
              <a:rPr lang="en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nalysis!</a:t>
            </a:r>
            <a:endParaRPr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2"/>
          <p:cNvSpPr/>
          <p:nvPr/>
        </p:nvSpPr>
        <p:spPr>
          <a:xfrm>
            <a:off x="5444725" y="4339975"/>
            <a:ext cx="2171400" cy="602400"/>
          </a:xfrm>
          <a:prstGeom prst="upArrow">
            <a:avLst>
              <a:gd fmla="val 50000" name="adj1"/>
              <a:gd fmla="val 5500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Separating item</a:t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4443925" y="3917563"/>
            <a:ext cx="1000800" cy="272100"/>
          </a:xfrm>
          <a:prstGeom prst="downArrow">
            <a:avLst>
              <a:gd fmla="val 50000" name="adj1"/>
              <a:gd fmla="val 4375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</a:t>
            </a:r>
            <a:endParaRPr/>
          </a:p>
        </p:txBody>
      </p:sp>
      <p:sp>
        <p:nvSpPr>
          <p:cNvPr id="258" name="Google Shape;258;p32"/>
          <p:cNvSpPr/>
          <p:nvPr/>
        </p:nvSpPr>
        <p:spPr>
          <a:xfrm>
            <a:off x="6618725" y="3745400"/>
            <a:ext cx="2605500" cy="400200"/>
          </a:xfrm>
          <a:prstGeom prst="downArrow">
            <a:avLst>
              <a:gd fmla="val 50000" name="adj1"/>
              <a:gd fmla="val 4375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Skip lines at beginning</a:t>
            </a:r>
            <a:endParaRPr/>
          </a:p>
        </p:txBody>
      </p:sp>
      <p:pic>
        <p:nvPicPr>
          <p:cNvPr id="259" name="Google Shape;2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4875" y="257950"/>
            <a:ext cx="1693200" cy="16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functions in numpy</a:t>
            </a:r>
            <a:endParaRPr/>
          </a:p>
        </p:txBody>
      </p:sp>
      <p:sp>
        <p:nvSpPr>
          <p:cNvPr id="265" name="Google Shape;265;p33"/>
          <p:cNvSpPr txBox="1"/>
          <p:nvPr>
            <p:ph idx="1" type="body"/>
          </p:nvPr>
        </p:nvSpPr>
        <p:spPr>
          <a:xfrm>
            <a:off x="727650" y="185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Many numerical functions!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Examples of numpy functions:</a:t>
            </a:r>
            <a:endParaRPr sz="14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sin(), cos(), tan()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exp()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around(), ciel(), floor()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add(), subtract()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isreal</a:t>
            </a:r>
            <a:r>
              <a:rPr lang="en" sz="1200"/>
              <a:t>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sqrt()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…and many more!</a:t>
            </a:r>
            <a:endParaRPr sz="12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linspace(start, stop, num): generate num numbers from start to stop</a:t>
            </a:r>
            <a:endParaRPr sz="14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Important when plotting</a:t>
            </a:r>
            <a:endParaRPr sz="12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For more information, click this link: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https://www.geeksforgeeks.org/numpy-mathematical-function/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Happy numpy-ing!</a:t>
            </a:r>
            <a:endParaRPr sz="1400"/>
          </a:p>
        </p:txBody>
      </p:sp>
      <p:pic>
        <p:nvPicPr>
          <p:cNvPr id="266" name="Google Shape;26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9500" y="886475"/>
            <a:ext cx="2125825" cy="21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numpy?</a:t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820050" y="17264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Numpy is an example of a LIBRARY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Commonly </a:t>
            </a:r>
            <a:r>
              <a:rPr lang="en" sz="1600"/>
              <a:t>used</a:t>
            </a:r>
            <a:r>
              <a:rPr lang="en" sz="1600"/>
              <a:t> for data science </a:t>
            </a:r>
            <a:r>
              <a:rPr lang="en" sz="1600"/>
              <a:t>applications</a:t>
            </a:r>
            <a:r>
              <a:rPr lang="en" sz="1600"/>
              <a:t> and data analysis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225" y="2605099"/>
            <a:ext cx="3405576" cy="17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913" y="2489050"/>
            <a:ext cx="2470075" cy="185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0600" y="4516350"/>
            <a:ext cx="561050" cy="5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800" y="4288300"/>
            <a:ext cx="914100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libraries</a:t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Import the library into the code using the import command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Ex. import scipy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You can also import under a different name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Ex. import numpy as np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Allows for better readability of code</a:t>
            </a:r>
            <a:endParaRPr sz="1500"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3625" y="3128425"/>
            <a:ext cx="3085024" cy="173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550" y="3727175"/>
            <a:ext cx="1912575" cy="117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numpy?</a:t>
            </a:r>
            <a:endParaRPr/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727650" y="185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Oftentimes faster than normal Python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Much wider range of functions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Generally more easy and intuitive to use</a:t>
            </a:r>
            <a:endParaRPr sz="1600"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50" y="3181700"/>
            <a:ext cx="1818709" cy="18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9075" y="4478750"/>
            <a:ext cx="4099924" cy="4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0295" y="951650"/>
            <a:ext cx="3201999" cy="223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/>
          <p:nvPr/>
        </p:nvSpPr>
        <p:spPr>
          <a:xfrm>
            <a:off x="2428475" y="3806100"/>
            <a:ext cx="1473000" cy="6153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List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2428475" y="4550250"/>
            <a:ext cx="1473000" cy="532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Numpy Array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Aside: why is numpy faster?</a:t>
            </a:r>
            <a:endParaRPr/>
          </a:p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727650" y="185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Numpy objects are of type “ndarray”, not a regular python list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All objects must have the same </a:t>
            </a:r>
            <a:r>
              <a:rPr lang="en" sz="1600"/>
              <a:t>type</a:t>
            </a:r>
            <a:r>
              <a:rPr lang="en" sz="1600"/>
              <a:t> - occupy the same space in memory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Numpy uses precompiled C code to perform looping tasks</a:t>
            </a:r>
            <a:endParaRPr sz="1600"/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50" y="3181700"/>
            <a:ext cx="1818709" cy="18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9075" y="4478750"/>
            <a:ext cx="4099924" cy="48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2428475" y="3806100"/>
            <a:ext cx="1473000" cy="6153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List</a:t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2428475" y="4550250"/>
            <a:ext cx="1473000" cy="532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Numpy Array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Soooo… what can we do with numpy?</a:t>
            </a:r>
            <a:endParaRPr/>
          </a:p>
        </p:txBody>
      </p:sp>
      <p:sp>
        <p:nvSpPr>
          <p:cNvPr id="143" name="Google Shape;143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Array manipulation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Add, multiply, etc.</a:t>
            </a:r>
            <a:endParaRPr sz="14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functions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Sin, cosine, etc.</a:t>
            </a:r>
            <a:endParaRPr sz="14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Focus on the former application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4529" y="2330275"/>
            <a:ext cx="2423625" cy="14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900" y="3799788"/>
            <a:ext cx="4400550" cy="10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numpy arrays</a:t>
            </a:r>
            <a:endParaRPr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848975" y="1853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can create a numpy array by using the np.array([a, b, c]) function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You can also create arrays with multiple dimensions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climate_data = np.array([[73, 67, 43],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 		[91, 88, 64],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 		[87, 134, 58],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 		[102, 43, 37],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 		[69, 96, 70]])</a:t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What do they remind you of?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Numpy array items have the ndarray data type</a:t>
            </a:r>
            <a:endParaRPr sz="1600"/>
          </a:p>
        </p:txBody>
      </p:sp>
      <p:sp>
        <p:nvSpPr>
          <p:cNvPr id="152" name="Google Shape;152;p20"/>
          <p:cNvSpPr txBox="1"/>
          <p:nvPr/>
        </p:nvSpPr>
        <p:spPr>
          <a:xfrm>
            <a:off x="5975450" y="4152425"/>
            <a:ext cx="2812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 of array: </a:t>
            </a:r>
            <a:r>
              <a:rPr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https://jovian.ai/learn/data-analysis-with-python-zero-to-pandas/lesson/lesson-3-numerical-computing-with-numpy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5487" y="2566176"/>
            <a:ext cx="2812425" cy="148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 with numpy</a:t>
            </a:r>
            <a:endParaRPr/>
          </a:p>
        </p:txBody>
      </p:sp>
      <p:sp>
        <p:nvSpPr>
          <p:cNvPr id="159" name="Google Shape;159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Import the library</a:t>
            </a:r>
            <a:endParaRPr sz="1600"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Importing as np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C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numpy </a:t>
            </a:r>
            <a:r>
              <a:rPr lang="en" sz="1400">
                <a:solidFill>
                  <a:srgbClr val="0000C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np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400">
                <a:highlight>
                  <a:srgbClr val="FFFFFE"/>
                </a:highlight>
              </a:rPr>
              <a:t>Create 1-D array with np.array()</a:t>
            </a:r>
            <a:endParaRPr sz="1400">
              <a:highlight>
                <a:srgbClr val="FFFFFE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arr = np.array([</a:t>
            </a:r>
            <a:r>
              <a:rPr lang="en" sz="14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4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400">
              <a:solidFill>
                <a:srgbClr val="00000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400">
                <a:highlight>
                  <a:srgbClr val="FFFFFE"/>
                </a:highlight>
              </a:rPr>
              <a:t>Print the array</a:t>
            </a:r>
            <a:endParaRPr sz="1400">
              <a:highlight>
                <a:srgbClr val="FFFFFE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C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400">
                <a:solidFill>
                  <a:srgbClr val="00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(arr)</a:t>
            </a:r>
            <a:endParaRPr sz="1400"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4050" y="1335500"/>
            <a:ext cx="163830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